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1119" autoAdjust="0"/>
  </p:normalViewPr>
  <p:slideViewPr>
    <p:cSldViewPr showGuides="1">
      <p:cViewPr>
        <p:scale>
          <a:sx n="60" d="100"/>
          <a:sy n="60" d="100"/>
        </p:scale>
        <p:origin x="-151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BE7B2-904A-44CB-BD48-06A636E2E3B0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07D3A-E701-42AF-909C-B7118BFF3E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3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Once a discussion</a:t>
            </a:r>
            <a:r>
              <a:rPr lang="en-GB" baseline="0" dirty="0" smtClean="0"/>
              <a:t> topic is entered by a student an automated email will be sent to their supervisors requesting a response.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07D3A-E701-42AF-909C-B7118BFF3E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76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Georgia"/>
              <a:buNone/>
            </a:pPr>
            <a:r>
              <a:rPr lang="en-GB" dirty="0" smtClean="0"/>
              <a:t>As you can see the log consists of:</a:t>
            </a:r>
          </a:p>
          <a:p>
            <a:r>
              <a:rPr lang="en-GB" dirty="0" smtClean="0"/>
              <a:t> a series of milestones</a:t>
            </a:r>
          </a:p>
          <a:p>
            <a:r>
              <a:rPr lang="en-GB" dirty="0" smtClean="0"/>
              <a:t> target dates for achieving these milestones</a:t>
            </a:r>
          </a:p>
          <a:p>
            <a:r>
              <a:rPr lang="en-GB" dirty="0" smtClean="0"/>
              <a:t> actual dates the milestones were achieved</a:t>
            </a:r>
          </a:p>
          <a:p>
            <a:r>
              <a:rPr lang="en-GB" dirty="0" smtClean="0"/>
              <a:t> a column for administration to verify the dates</a:t>
            </a:r>
          </a:p>
          <a:p>
            <a:r>
              <a:rPr lang="en-GB" dirty="0" smtClean="0"/>
              <a:t> a column noting if the milestones were achieved on time </a:t>
            </a:r>
          </a:p>
          <a:p>
            <a:r>
              <a:rPr lang="en-GB" dirty="0" smtClean="0"/>
              <a:t>a section for comments</a:t>
            </a:r>
          </a:p>
          <a:p>
            <a:endParaRPr lang="en-GB" dirty="0" smtClean="0"/>
          </a:p>
          <a:p>
            <a:pPr>
              <a:buFont typeface="Georgia"/>
              <a:buNone/>
            </a:pPr>
            <a:r>
              <a:rPr lang="en-GB" dirty="0" smtClean="0"/>
              <a:t>Students are responsible for completing the actual dates they achieved the milestones.</a:t>
            </a:r>
          </a:p>
          <a:p>
            <a:pPr>
              <a:buFont typeface="Georgia"/>
              <a:buNone/>
            </a:pPr>
            <a:r>
              <a:rPr lang="en-GB" dirty="0" smtClean="0"/>
              <a:t>They can also add information to the comments section (although this is not compulsory).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07D3A-E701-42AF-909C-B7118BFF3E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14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1128E99-E050-4E94-9AE4-5A2857481682}" type="datetimeFigureOut">
              <a:rPr lang="en-GB" smtClean="0"/>
              <a:t>29/11/2013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B42FF49-6341-4252-A133-2F192E67896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mcdconsortium.org/index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Introducing the KCRI </a:t>
            </a:r>
            <a:r>
              <a:rPr lang="en-GB" dirty="0" err="1" smtClean="0"/>
              <a:t>ePhD</a:t>
            </a:r>
            <a:r>
              <a:rPr lang="en-GB" dirty="0" smtClean="0"/>
              <a:t> Log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7418"/>
            <a:ext cx="4953000" cy="1752600"/>
          </a:xfrm>
        </p:spPr>
        <p:txBody>
          <a:bodyPr/>
          <a:lstStyle/>
          <a:p>
            <a:r>
              <a:rPr lang="en-GB" dirty="0" smtClean="0"/>
              <a:t>Helen </a:t>
            </a:r>
            <a:r>
              <a:rPr lang="en-GB" dirty="0" err="1" smtClean="0"/>
              <a:t>Allwood</a:t>
            </a:r>
            <a:endParaRPr lang="en-GB" dirty="0"/>
          </a:p>
          <a:p>
            <a:r>
              <a:rPr lang="en-GB" dirty="0" smtClean="0"/>
              <a:t>Assistant Manager, MCDC</a:t>
            </a:r>
          </a:p>
        </p:txBody>
      </p:sp>
      <p:pic>
        <p:nvPicPr>
          <p:cNvPr id="4" name="Picture 6" descr="MCDC - Malaria Capacity development Consortium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680797"/>
            <a:ext cx="2065558" cy="986051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177" t="12674" r="63820" b="67117"/>
          <a:stretch/>
        </p:blipFill>
        <p:spPr bwMode="auto">
          <a:xfrm>
            <a:off x="83976" y="5540990"/>
            <a:ext cx="2528277" cy="12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04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r>
              <a:rPr lang="en-GB" dirty="0" smtClean="0"/>
              <a:t>Pilot </a:t>
            </a:r>
            <a:r>
              <a:rPr lang="en-GB" dirty="0" err="1" smtClean="0"/>
              <a:t>ePhD</a:t>
            </a:r>
            <a:r>
              <a:rPr lang="en-GB" dirty="0" smtClean="0"/>
              <a:t> Log with 8 </a:t>
            </a:r>
            <a:r>
              <a:rPr lang="en-GB" dirty="0"/>
              <a:t>students registered 2013 (and their supervisors</a:t>
            </a:r>
            <a:r>
              <a:rPr lang="en-GB" dirty="0" smtClean="0"/>
              <a:t>) for 6 – 12 months</a:t>
            </a:r>
          </a:p>
          <a:p>
            <a:endParaRPr lang="en-GB" dirty="0" smtClean="0"/>
          </a:p>
          <a:p>
            <a:r>
              <a:rPr lang="en-GB" dirty="0" smtClean="0"/>
              <a:t>User training</a:t>
            </a:r>
          </a:p>
          <a:p>
            <a:r>
              <a:rPr lang="en-GB" dirty="0" smtClean="0"/>
              <a:t>Monitor usage</a:t>
            </a:r>
          </a:p>
          <a:p>
            <a:r>
              <a:rPr lang="en-GB" dirty="0" smtClean="0"/>
              <a:t>Gather feedback, review and make changes</a:t>
            </a:r>
          </a:p>
          <a:p>
            <a:r>
              <a:rPr lang="en-GB" dirty="0" smtClean="0"/>
              <a:t>More user testing</a:t>
            </a:r>
          </a:p>
          <a:p>
            <a:endParaRPr lang="en-GB" dirty="0"/>
          </a:p>
          <a:p>
            <a:r>
              <a:rPr lang="en-GB" dirty="0" smtClean="0"/>
              <a:t>Works well – Scale Up</a:t>
            </a:r>
          </a:p>
          <a:p>
            <a:r>
              <a:rPr lang="en-GB" dirty="0" smtClean="0"/>
              <a:t>Doesn’t work well – Worth fixing? Discard?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3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at KCRI, but in particular:</a:t>
            </a:r>
          </a:p>
          <a:p>
            <a:r>
              <a:rPr lang="en-GB" dirty="0"/>
              <a:t>Prof Gibson </a:t>
            </a:r>
            <a:r>
              <a:rPr lang="en-GB" dirty="0" err="1"/>
              <a:t>Kibiki</a:t>
            </a:r>
            <a:endParaRPr lang="en-GB" dirty="0"/>
          </a:p>
          <a:p>
            <a:r>
              <a:rPr lang="en-GB" dirty="0" err="1"/>
              <a:t>Jaqline</a:t>
            </a:r>
            <a:r>
              <a:rPr lang="en-GB" dirty="0"/>
              <a:t> </a:t>
            </a:r>
            <a:r>
              <a:rPr lang="en-GB" dirty="0" err="1"/>
              <a:t>Kulaya</a:t>
            </a:r>
            <a:endParaRPr lang="en-GB" dirty="0"/>
          </a:p>
          <a:p>
            <a:r>
              <a:rPr lang="en-GB" dirty="0" smtClean="0"/>
              <a:t>Elizabeth </a:t>
            </a:r>
            <a:r>
              <a:rPr lang="en-GB" dirty="0" err="1" smtClean="0"/>
              <a:t>Kussaga</a:t>
            </a:r>
            <a:endParaRPr lang="en-GB" dirty="0" smtClean="0"/>
          </a:p>
          <a:p>
            <a:r>
              <a:rPr lang="en-GB" dirty="0" smtClean="0"/>
              <a:t>Kennedy </a:t>
            </a:r>
            <a:r>
              <a:rPr lang="en-GB" dirty="0" err="1" smtClean="0"/>
              <a:t>Ngowi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en-GB" dirty="0" smtClean="0"/>
              <a:t>Manta Ray Media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177" t="12674" r="63820" b="67117"/>
          <a:stretch/>
        </p:blipFill>
        <p:spPr bwMode="auto">
          <a:xfrm>
            <a:off x="5580112" y="2276872"/>
            <a:ext cx="2528277" cy="124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218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en-GB" dirty="0" smtClean="0"/>
              <a:t>What is the e-PhD Log?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/>
          <a:lstStyle/>
          <a:p>
            <a:pPr marL="109728" indent="0">
              <a:buNone/>
            </a:pPr>
            <a:r>
              <a:rPr lang="en-GB" dirty="0" smtClean="0"/>
              <a:t>An online resource designed to:  </a:t>
            </a:r>
          </a:p>
          <a:p>
            <a:pPr marL="900113" indent="-368300"/>
            <a:r>
              <a:rPr lang="en-GB" dirty="0" smtClean="0"/>
              <a:t>Support students through their PhDs</a:t>
            </a:r>
            <a:endParaRPr lang="en-GB" dirty="0"/>
          </a:p>
          <a:p>
            <a:pPr marL="900113" indent="-368300"/>
            <a:r>
              <a:rPr lang="en-GB" dirty="0" smtClean="0"/>
              <a:t>Support the supervisory relationship</a:t>
            </a:r>
            <a:endParaRPr lang="en-GB" dirty="0"/>
          </a:p>
          <a:p>
            <a:pPr marL="900113" indent="-368300"/>
            <a:r>
              <a:rPr lang="en-GB" dirty="0" smtClean="0"/>
              <a:t>Help the university monitor student progress</a:t>
            </a:r>
          </a:p>
          <a:p>
            <a:pPr marL="531813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Hosted on the KCRI website:</a:t>
            </a:r>
          </a:p>
          <a:p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3177" t="10742" r="13250" b="56888"/>
          <a:stretch>
            <a:fillRect/>
          </a:stretch>
        </p:blipFill>
        <p:spPr bwMode="auto">
          <a:xfrm>
            <a:off x="528822" y="4725144"/>
            <a:ext cx="808635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7881631" y="4192125"/>
            <a:ext cx="500066" cy="50006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1560" y="215859"/>
            <a:ext cx="7740352" cy="6086715"/>
            <a:chOff x="3447" y="12212"/>
            <a:chExt cx="9014429" cy="87025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t="3421" r="1380" b="6500"/>
            <a:stretch/>
          </p:blipFill>
          <p:spPr bwMode="auto">
            <a:xfrm>
              <a:off x="3448" y="12212"/>
              <a:ext cx="9014428" cy="464192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7982" r="1380" b="13056"/>
            <a:stretch/>
          </p:blipFill>
          <p:spPr bwMode="auto">
            <a:xfrm>
              <a:off x="3447" y="4657171"/>
              <a:ext cx="9014429" cy="40575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29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6800"/>
          </a:xfrm>
        </p:spPr>
        <p:txBody>
          <a:bodyPr/>
          <a:lstStyle/>
          <a:p>
            <a:r>
              <a:rPr lang="en-GB" dirty="0" smtClean="0"/>
              <a:t>For students the log offers: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945736"/>
          </a:xfrm>
        </p:spPr>
        <p:txBody>
          <a:bodyPr/>
          <a:lstStyle/>
          <a:p>
            <a:r>
              <a:rPr lang="en-GB" b="1" dirty="0" smtClean="0"/>
              <a:t>Research Discussion </a:t>
            </a:r>
            <a:r>
              <a:rPr lang="en-GB" dirty="0" smtClean="0"/>
              <a:t>– </a:t>
            </a:r>
            <a:r>
              <a:rPr lang="en-GB" sz="2400" dirty="0" smtClean="0"/>
              <a:t>to facilitate discussions between students and supervisors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Meeting Log </a:t>
            </a:r>
            <a:r>
              <a:rPr lang="en-GB" sz="2400" dirty="0" smtClean="0"/>
              <a:t>– to store information from supervisory meetings</a:t>
            </a:r>
            <a:endParaRPr lang="en-GB" sz="2400" b="1" dirty="0" smtClean="0"/>
          </a:p>
          <a:p>
            <a:endParaRPr lang="en-GB" dirty="0"/>
          </a:p>
          <a:p>
            <a:r>
              <a:rPr lang="en-GB" b="1" dirty="0" smtClean="0"/>
              <a:t>PhD Log </a:t>
            </a:r>
            <a:r>
              <a:rPr lang="en-GB" sz="2400" dirty="0" smtClean="0"/>
              <a:t>– to track progress against PhD milestones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607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213" t="10937" r="14861" b="41016"/>
          <a:stretch>
            <a:fillRect/>
          </a:stretch>
        </p:blipFill>
        <p:spPr bwMode="auto">
          <a:xfrm>
            <a:off x="457200" y="764704"/>
            <a:ext cx="8229600" cy="309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9305" y="42775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area is for private discussions between students and supervisors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Students can add topics for supervisors to respond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Store all your research discussions in one place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72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177" t="17578" r="14897" b="35901"/>
          <a:stretch>
            <a:fillRect/>
          </a:stretch>
        </p:blipFill>
        <p:spPr bwMode="auto">
          <a:xfrm>
            <a:off x="457200" y="652399"/>
            <a:ext cx="8229600" cy="29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2559" y="364502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Students can add details of meeting discussions and action points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Supervisors can agree these action points and make comments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Information entered here is private and can only be viewed by Students and their Supervisors.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91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1998" t="11914" r="20900" b="7031"/>
          <a:stretch>
            <a:fillRect/>
          </a:stretch>
        </p:blipFill>
        <p:spPr bwMode="auto">
          <a:xfrm>
            <a:off x="1220231" y="1372752"/>
            <a:ext cx="6696291" cy="534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9848"/>
          </a:xfrm>
        </p:spPr>
        <p:txBody>
          <a:bodyPr/>
          <a:lstStyle/>
          <a:p>
            <a:r>
              <a:rPr lang="en-GB" dirty="0" smtClean="0"/>
              <a:t>Meeting Example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6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4818" b="6395"/>
          <a:stretch/>
        </p:blipFill>
        <p:spPr bwMode="auto">
          <a:xfrm>
            <a:off x="182140" y="942422"/>
            <a:ext cx="7702227" cy="56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1886395" cy="57606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PhD Log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-3935288" y="980728"/>
            <a:ext cx="4762872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2411760" y="994376"/>
            <a:ext cx="432048" cy="99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>
            <a:off x="3966982" y="994376"/>
            <a:ext cx="432048" cy="994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697215" y="994376"/>
            <a:ext cx="432048" cy="99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5224772" y="994376"/>
            <a:ext cx="432048" cy="99446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5651560" y="994376"/>
            <a:ext cx="432048" cy="9944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6804248" y="980728"/>
            <a:ext cx="432048" cy="994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4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r="9772"/>
          <a:stretch/>
        </p:blipFill>
        <p:spPr bwMode="auto">
          <a:xfrm>
            <a:off x="0" y="321939"/>
            <a:ext cx="9144000" cy="62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1662</TotalTime>
  <Words>321</Words>
  <Application>Microsoft Office PowerPoint</Application>
  <PresentationFormat>On-screen Show (4:3)</PresentationFormat>
  <Paragraphs>60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Introducing the KCRI ePhD Log </vt:lpstr>
      <vt:lpstr>What is the e-PhD Log?</vt:lpstr>
      <vt:lpstr>PowerPoint Presentation</vt:lpstr>
      <vt:lpstr>For students the log offers:</vt:lpstr>
      <vt:lpstr>PowerPoint Presentation</vt:lpstr>
      <vt:lpstr>PowerPoint Presentation</vt:lpstr>
      <vt:lpstr>Meeting Example </vt:lpstr>
      <vt:lpstr>PhD Log </vt:lpstr>
      <vt:lpstr>PowerPoint Presentation</vt:lpstr>
      <vt:lpstr>Next Steps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KCRI ePhD Research Area</dc:title>
  <dc:creator>Helen</dc:creator>
  <cp:lastModifiedBy>Helen</cp:lastModifiedBy>
  <cp:revision>41</cp:revision>
  <dcterms:created xsi:type="dcterms:W3CDTF">2013-11-26T10:23:55Z</dcterms:created>
  <dcterms:modified xsi:type="dcterms:W3CDTF">2013-11-29T04:41:52Z</dcterms:modified>
</cp:coreProperties>
</file>