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E1038-154B-41F3-AB1F-8A618C309679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356D1-170F-4935-BCFC-39C8CFB6B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4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cri-final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3DEB-01F6-46C2-B8BC-DC8444FCADD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527-A3E8-4839-90B8-2FCA45E32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3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3DEB-01F6-46C2-B8BC-DC8444FCADD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527-A3E8-4839-90B8-2FCA45E32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3DEB-01F6-46C2-B8BC-DC8444FCADD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527-A3E8-4839-90B8-2FCA45E32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9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3DEB-01F6-46C2-B8BC-DC8444FCADD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527-A3E8-4839-90B8-2FCA45E32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6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3DEB-01F6-46C2-B8BC-DC8444FCADD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527-A3E8-4839-90B8-2FCA45E32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3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3DEB-01F6-46C2-B8BC-DC8444FCADD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527-A3E8-4839-90B8-2FCA45E32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3DEB-01F6-46C2-B8BC-DC8444FCADD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527-A3E8-4839-90B8-2FCA45E32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3DEB-01F6-46C2-B8BC-DC8444FCADD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527-A3E8-4839-90B8-2FCA45E32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3DEB-01F6-46C2-B8BC-DC8444FCADD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527-A3E8-4839-90B8-2FCA45E32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7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3DEB-01F6-46C2-B8BC-DC8444FCADD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527-A3E8-4839-90B8-2FCA45E32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2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3DEB-01F6-46C2-B8BC-DC8444FCADD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7527-A3E8-4839-90B8-2FCA45E32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8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83DEB-01F6-46C2-B8BC-DC8444FCADD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D7527-A3E8-4839-90B8-2FCA45E32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6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2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</a:rPr>
              <a:t>nd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Kilimanjaro International PhD Symposium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550" y="5562600"/>
            <a:ext cx="64008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Gibson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Kibiki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2514600"/>
            <a:ext cx="683895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6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updates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>
          <a:xfrm>
            <a:off x="0" y="762001"/>
            <a:ext cx="9067800" cy="31241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Tomorrow 28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July 2013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presentations will be at KCMC Library, very exciting, high level science, and relevant to our practice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On Friday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Apart from PDP, and PhD Platform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Seniors and guests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KCMC tour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(hospital, College, research institute,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etc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from 9.00 am starting from KCRI main building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9144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3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70866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addressing the health agenda 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29600" cy="327659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KCMUCo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: to train health professionals who will be acquainted with knowledge and skills in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teaching health science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conducting health research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providing health services </a:t>
            </a:r>
          </a:p>
          <a:p>
            <a:pPr marL="0" indent="0" algn="ctr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he Kilimanjaro International PhD Symposium is designed to address these essentials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11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162800" cy="73183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Components of the “the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</a:rPr>
              <a:t>Kili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Symposium” 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057400"/>
            <a:ext cx="8839200" cy="33067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Workshop on Research proposal development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PhD research manuscript presentations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Workshop on Career Development: PDP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PhD platform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3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1"/>
            <a:ext cx="73152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Workshop in research development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343400" cy="52117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Aim: 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Skills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 research proposal writing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Jointly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write and submit research proposal for funding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Promote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interest in research to young professionals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Promote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research as a career to undergraduates 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Target group – </a:t>
            </a: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Undergraduate students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3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MD,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BSc,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etc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Post-Graduate students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MMed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MSc, MPH)</a:t>
            </a: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Seniors (who are involved in mentoring/supervising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students)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117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Selection of the proposals</a:t>
            </a: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 proposal will have to be written by Undergraduate, support by PG and senior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faculty (MEPI - MTRP)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Committee will be set for selection</a:t>
            </a: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10 best proposal will be selected</a:t>
            </a: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All three members of the proposal (total 30) will be invited for the workshop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Workshop </a:t>
            </a: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Facilitators from reputable institutions will be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invited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66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709"/>
            <a:ext cx="6248400" cy="65809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PhD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PhD presentations 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PhD students who are about to complete their PhD program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An avenue for dissemination of their research findings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To get inputs from senior members before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thesis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defence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or submission for publication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is a ‘mock PhD defense’    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Personal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Development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Planning (PDP)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Facilitators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from collaborating institutions</a:t>
            </a:r>
          </a:p>
          <a:p>
            <a:pPr lvl="1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KCMUCo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team formed 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which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aims at helping the PhD and PG students plan better their career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PhD Platform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Network of PhD students (local and Foreign)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Future collaborations start from here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76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6400800" cy="5334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990600"/>
            <a:ext cx="40386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Students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Undergraduates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Elective 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MSc</a:t>
            </a:r>
          </a:p>
          <a:p>
            <a:pPr lvl="2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Mmed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PhD (national and Foreigners)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Seniors </a:t>
            </a:r>
          </a:p>
          <a:p>
            <a:pPr lvl="2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KCMUCo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 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Collaborators</a:t>
            </a:r>
          </a:p>
          <a:p>
            <a:pPr lvl="2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Other members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8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0782"/>
            <a:ext cx="7239000" cy="7318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Facilitation of the Symposium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8382000" cy="51816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Joint effort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by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research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and capacity building programmes at KCMC 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Building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Stronger Universities (BSU) funded by DANIDA,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Denmark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Medical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Education Partnership Initiative (MEPI) funded by NIH,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USA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Malaria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Capacity Development Consortium (MCDC) funded by 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Wellcome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Trust,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UK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Collaboration between KCMC, Tanzania and 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Radboud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University, The Netherlands)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2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709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organizing committee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839200" cy="5638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a-DK" dirty="0">
                <a:solidFill>
                  <a:schemeClr val="tx2">
                    <a:lumMod val="75000"/>
                  </a:schemeClr>
                </a:solidFill>
              </a:rPr>
              <a:t>Gibson Kibiki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da-DK" dirty="0">
                <a:solidFill>
                  <a:schemeClr val="tx2">
                    <a:lumMod val="75000"/>
                  </a:schemeClr>
                </a:solidFill>
              </a:rPr>
              <a:t>Declare </a:t>
            </a:r>
            <a:r>
              <a:rPr lang="da-DK" dirty="0" smtClean="0">
                <a:solidFill>
                  <a:schemeClr val="tx2">
                    <a:lumMod val="75000"/>
                  </a:schemeClr>
                </a:solidFill>
              </a:rPr>
              <a:t>Mushi</a:t>
            </a:r>
          </a:p>
          <a:p>
            <a:pPr marL="0" indent="0" algn="ctr">
              <a:buNone/>
            </a:pPr>
            <a:r>
              <a:rPr lang="da-DK" dirty="0" smtClean="0">
                <a:solidFill>
                  <a:schemeClr val="tx2">
                    <a:lumMod val="75000"/>
                  </a:schemeClr>
                </a:solidFill>
              </a:rPr>
              <a:t>Franklin </a:t>
            </a:r>
            <a:r>
              <a:rPr lang="da-DK" dirty="0">
                <a:solidFill>
                  <a:schemeClr val="tx2">
                    <a:lumMod val="75000"/>
                  </a:schemeClr>
                </a:solidFill>
              </a:rPr>
              <a:t>W. </a:t>
            </a:r>
            <a:r>
              <a:rPr lang="da-DK" dirty="0" smtClean="0">
                <a:solidFill>
                  <a:schemeClr val="tx2">
                    <a:lumMod val="75000"/>
                  </a:schemeClr>
                </a:solidFill>
              </a:rPr>
              <a:t>Mosha</a:t>
            </a:r>
          </a:p>
          <a:p>
            <a:pPr marL="0" indent="0" algn="ctr">
              <a:buNone/>
            </a:pPr>
            <a:r>
              <a:rPr lang="da-DK" dirty="0" smtClean="0">
                <a:solidFill>
                  <a:schemeClr val="tx2">
                    <a:lumMod val="75000"/>
                  </a:schemeClr>
                </a:solidFill>
              </a:rPr>
              <a:t>Rogathe </a:t>
            </a:r>
            <a:r>
              <a:rPr lang="da-DK" dirty="0">
                <a:solidFill>
                  <a:schemeClr val="tx2">
                    <a:lumMod val="75000"/>
                  </a:schemeClr>
                </a:solidFill>
              </a:rPr>
              <a:t>Machange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da-DK" dirty="0">
                <a:solidFill>
                  <a:schemeClr val="tx2">
                    <a:lumMod val="75000"/>
                  </a:schemeClr>
                </a:solidFill>
              </a:rPr>
              <a:t>Elizabeth </a:t>
            </a:r>
            <a:r>
              <a:rPr lang="da-DK" dirty="0" smtClean="0">
                <a:solidFill>
                  <a:schemeClr val="tx2">
                    <a:lumMod val="75000"/>
                  </a:schemeClr>
                </a:solidFill>
              </a:rPr>
              <a:t>Kussaga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da-DK" dirty="0">
                <a:solidFill>
                  <a:schemeClr val="tx2">
                    <a:lumMod val="75000"/>
                  </a:schemeClr>
                </a:solidFill>
              </a:rPr>
              <a:t>Tupokigwe </a:t>
            </a:r>
            <a:r>
              <a:rPr lang="da-DK" dirty="0" smtClean="0">
                <a:solidFill>
                  <a:schemeClr val="tx2">
                    <a:lumMod val="75000"/>
                  </a:schemeClr>
                </a:solidFill>
              </a:rPr>
              <a:t>Jana</a:t>
            </a:r>
          </a:p>
          <a:p>
            <a:pPr marL="0" indent="0" algn="ctr">
              <a:buNone/>
            </a:pPr>
            <a:r>
              <a:rPr lang="da-DK" dirty="0">
                <a:solidFill>
                  <a:schemeClr val="tx2">
                    <a:lumMod val="75000"/>
                  </a:schemeClr>
                </a:solidFill>
              </a:rPr>
              <a:t>Dorte Johansen </a:t>
            </a:r>
            <a:endParaRPr lang="da-DK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da-DK" dirty="0">
                <a:solidFill>
                  <a:schemeClr val="tx2">
                    <a:lumMod val="75000"/>
                  </a:schemeClr>
                </a:solidFill>
              </a:rPr>
              <a:t>Helen </a:t>
            </a:r>
            <a:r>
              <a:rPr lang="da-DK" dirty="0" smtClean="0">
                <a:solidFill>
                  <a:schemeClr val="tx2">
                    <a:lumMod val="75000"/>
                  </a:schemeClr>
                </a:solidFill>
              </a:rPr>
              <a:t>Allwood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da-DK" dirty="0">
                <a:solidFill>
                  <a:schemeClr val="tx2">
                    <a:lumMod val="75000"/>
                  </a:schemeClr>
                </a:solidFill>
              </a:rPr>
              <a:t>Prisca </a:t>
            </a:r>
            <a:r>
              <a:rPr lang="da-DK" dirty="0" smtClean="0">
                <a:solidFill>
                  <a:schemeClr val="tx2">
                    <a:lumMod val="75000"/>
                  </a:schemeClr>
                </a:solidFill>
              </a:rPr>
              <a:t>Njau</a:t>
            </a:r>
          </a:p>
          <a:p>
            <a:pPr marL="0" indent="0" algn="ctr">
              <a:buNone/>
            </a:pPr>
            <a:endParaRPr lang="da-DK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Organized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by Kilimanjaro Clinical Research Institute (KCRI):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An initiative to promote Research and Research capacity building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23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Patronage 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We are grateful for the commitment of 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Prof Dr Moshi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Ntabaye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Executive Director of Kilimanjaro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Christian 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Medical Centre (KCMC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Prof Egbert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Kessi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GB" sz="1800" dirty="0">
                <a:solidFill>
                  <a:schemeClr val="tx2">
                    <a:lumMod val="75000"/>
                  </a:schemeClr>
                </a:solidFill>
              </a:rPr>
              <a:t>Provost of Kilimanjaro Christian Medical University College (</a:t>
            </a:r>
            <a:r>
              <a:rPr lang="en-GB" sz="1800" dirty="0" err="1" smtClean="0">
                <a:solidFill>
                  <a:schemeClr val="tx2">
                    <a:lumMod val="75000"/>
                  </a:schemeClr>
                </a:solidFill>
              </a:rPr>
              <a:t>KCMUCo</a:t>
            </a: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24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473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2nd Kilimanjaro International PhD Symposium</vt:lpstr>
      <vt:lpstr> addressing the health agenda </vt:lpstr>
      <vt:lpstr>Components of the “the Kili Symposium” </vt:lpstr>
      <vt:lpstr>Workshop in research development</vt:lpstr>
      <vt:lpstr>PhD </vt:lpstr>
      <vt:lpstr>Participants</vt:lpstr>
      <vt:lpstr>Facilitation of the Symposium</vt:lpstr>
      <vt:lpstr>organizing committee</vt:lpstr>
      <vt:lpstr>Patronage </vt:lpstr>
      <vt:lpstr>updates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Gudy</dc:creator>
  <cp:lastModifiedBy>Gibson</cp:lastModifiedBy>
  <cp:revision>33</cp:revision>
  <dcterms:created xsi:type="dcterms:W3CDTF">2011-09-21T09:02:11Z</dcterms:created>
  <dcterms:modified xsi:type="dcterms:W3CDTF">2013-11-27T05:35:10Z</dcterms:modified>
</cp:coreProperties>
</file>